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73" r:id="rId7"/>
    <p:sldId id="267" r:id="rId8"/>
    <p:sldId id="274" r:id="rId9"/>
    <p:sldId id="260" r:id="rId10"/>
    <p:sldId id="261" r:id="rId11"/>
    <p:sldId id="268" r:id="rId12"/>
    <p:sldId id="269" r:id="rId13"/>
    <p:sldId id="262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762000"/>
            <a:ext cx="8264071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/>
              <a:t>Asslamualaikum</a:t>
            </a:r>
            <a:endParaRPr lang="en-US" sz="7200" dirty="0" smtClean="0"/>
          </a:p>
          <a:p>
            <a:r>
              <a:rPr lang="bn-BD" sz="7200" dirty="0" smtClean="0"/>
              <a:t>                                                                 </a:t>
            </a:r>
          </a:p>
          <a:p>
            <a:r>
              <a:rPr lang="bn-BD" sz="7200" dirty="0" smtClean="0"/>
              <a:t>      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1676400"/>
            <a:ext cx="7772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স্বাগতম</a:t>
            </a:r>
            <a:endParaRPr lang="en-US" sz="1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47700" y="4333174"/>
            <a:ext cx="8073571" cy="2372426"/>
            <a:chOff x="647700" y="4333174"/>
            <a:chExt cx="8073571" cy="237242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" y="4438650"/>
              <a:ext cx="2019300" cy="226695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1971" y="4333174"/>
              <a:ext cx="2019300" cy="226695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667000" y="4876800"/>
              <a:ext cx="38862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শুভেচ্ছা </a:t>
              </a:r>
              <a:endPara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909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534650"/>
            <a:ext cx="457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পরিচিতি</a:t>
            </a:r>
            <a:endParaRPr lang="en-US" sz="8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782" y="82689"/>
            <a:ext cx="9123218" cy="6775311"/>
            <a:chOff x="20782" y="82689"/>
            <a:chExt cx="9123218" cy="6775311"/>
          </a:xfrm>
        </p:grpSpPr>
        <p:sp>
          <p:nvSpPr>
            <p:cNvPr id="2" name="TextBox 1"/>
            <p:cNvSpPr txBox="1"/>
            <p:nvPr/>
          </p:nvSpPr>
          <p:spPr>
            <a:xfrm>
              <a:off x="20782" y="82689"/>
              <a:ext cx="9123218" cy="594008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bn-BD" sz="4000" dirty="0" smtClean="0"/>
            </a:p>
            <a:p>
              <a:endParaRPr lang="bn-BD" sz="4000" dirty="0"/>
            </a:p>
            <a:p>
              <a:endParaRPr lang="bn-BD" sz="4000" dirty="0" smtClean="0"/>
            </a:p>
            <a:p>
              <a:r>
                <a:rPr lang="bn-BD" sz="6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ওবায়দুল ইসলাম হওলাদার</a:t>
              </a:r>
            </a:p>
            <a:p>
              <a:r>
                <a:rPr lang="bn-BD" sz="4000" dirty="0" smtClean="0"/>
                <a:t>             সহকারী শিক্ষক কম্পিউটার</a:t>
              </a:r>
            </a:p>
            <a:p>
              <a:r>
                <a:rPr lang="bn-BD" sz="4000" dirty="0" smtClean="0"/>
                <a:t>              </a:t>
              </a:r>
              <a:r>
                <a:rPr lang="bn-BD" sz="4000" b="1" dirty="0" smtClean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গাচাপাড়া মহিলা মাদ্রাসা </a:t>
              </a:r>
            </a:p>
            <a:p>
              <a:r>
                <a:rPr lang="bn-BD" sz="4000" dirty="0" smtClean="0"/>
                <a:t>             </a:t>
              </a:r>
              <a:r>
                <a:rPr lang="bn-BD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কোটালী পাড়া -গোপালগঞ্জ</a:t>
              </a:r>
            </a:p>
            <a:p>
              <a:r>
                <a:rPr lang="bn-BD" sz="4000" dirty="0" smtClean="0"/>
                <a:t>                 </a:t>
              </a:r>
              <a:r>
                <a:rPr lang="bn-BD" sz="40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০১৭২৪-৮০৭৫২৬ </a:t>
              </a:r>
            </a:p>
            <a:p>
              <a:r>
                <a:rPr lang="bn-BD" sz="4000" dirty="0" smtClean="0"/>
                <a:t>                 আই ডি নং-২৩ 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20782" y="6022777"/>
              <a:ext cx="9123218" cy="83522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905000" y="609600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পরিচিতি </a:t>
            </a:r>
            <a:endParaRPr lang="en-US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6463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" y="829270"/>
            <a:ext cx="8763000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পাঠ পরিচয়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2627055"/>
            <a:ext cx="8763000" cy="255454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         শ্রেণীঃ- নবম  </a:t>
            </a:r>
          </a:p>
          <a:p>
            <a:r>
              <a:rPr lang="bn-BD" sz="4000" dirty="0" smtClean="0"/>
              <a:t>           বিষয়ঃ-ভূগোল  ও   পরিবেশ</a:t>
            </a:r>
          </a:p>
          <a:p>
            <a:r>
              <a:rPr lang="bn-BD" sz="4000" dirty="0" smtClean="0"/>
              <a:t>           পৃষ্ঠা নং---- </a:t>
            </a:r>
          </a:p>
          <a:p>
            <a:r>
              <a:rPr lang="bn-BD" sz="4000" dirty="0" smtClean="0"/>
              <a:t>           তাং- ০৫-০৬-২০১৩ ইং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 flipV="1">
            <a:off x="152400" y="6857999"/>
            <a:ext cx="8763000" cy="45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69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7710" y="20782"/>
            <a:ext cx="9171709" cy="683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8763000" cy="5486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533400" y="5918537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নগর বসতি 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1437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2"/>
            <a:ext cx="9144000" cy="68371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5791200"/>
            <a:ext cx="441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গ্রাম বসতি 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006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81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685800" y="533400"/>
            <a:ext cx="7696200" cy="2971800"/>
            <a:chOff x="685800" y="533400"/>
            <a:chExt cx="7696200" cy="2971800"/>
          </a:xfrm>
        </p:grpSpPr>
        <p:sp>
          <p:nvSpPr>
            <p:cNvPr id="3" name="Horizontal Scroll 2"/>
            <p:cNvSpPr/>
            <p:nvPr/>
          </p:nvSpPr>
          <p:spPr>
            <a:xfrm>
              <a:off x="685800" y="533400"/>
              <a:ext cx="7696200" cy="2971800"/>
            </a:xfrm>
            <a:prstGeom prst="horizontalScroll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38200" y="1343891"/>
              <a:ext cx="7391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8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পাঠ শিরোনাম </a:t>
              </a:r>
              <a:endParaRPr lang="en-US" sz="8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57200" y="3886200"/>
            <a:ext cx="7924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মানব বসতি 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6832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5248870"/>
            <a:ext cx="8839200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নগর</a:t>
            </a:r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বসতির</a:t>
            </a:r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ছবি</a:t>
            </a:r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তোম</a:t>
            </a:r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রা</a:t>
            </a:r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দেখ</a:t>
            </a:r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995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304800"/>
            <a:ext cx="8762999" cy="5486400"/>
            <a:chOff x="228601" y="381000"/>
            <a:chExt cx="8762999" cy="3581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1" y="381000"/>
              <a:ext cx="4800600" cy="35814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201" y="408708"/>
              <a:ext cx="3962399" cy="3553691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838200" y="5874603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গ্রাম বসতি 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9136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1" y="487740"/>
            <a:ext cx="8991599" cy="156966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শিখন ফল</a:t>
            </a:r>
            <a:endParaRPr lang="en-US" sz="9600" b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016746"/>
            <a:ext cx="8686800" cy="32316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১। শহর ও গ্রাম বসতি কাকে বলে        বলতে পারবে </a:t>
            </a:r>
            <a:r>
              <a:rPr lang="bn-BD" sz="2800" dirty="0" smtClean="0"/>
              <a:t>।           </a:t>
            </a:r>
          </a:p>
          <a:p>
            <a:endParaRPr lang="bn-BD" sz="2800" dirty="0" smtClean="0"/>
          </a:p>
          <a:p>
            <a:r>
              <a:rPr lang="bn-BD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২।বসতি কি ভাবে গড়ে  ওঠে তা ব্যাখ্যা করতে পারবে।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3407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52400"/>
            <a:ext cx="23622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উপস্থাপন 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888218"/>
            <a:ext cx="8763000" cy="193899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১। যে বসতির সংখ্যাগরিষ্ঠ অধিবাসী জীবিকা অর্জনের জন্য প্রথম পর্যায়ের অথনৈতিক কর্মকাণ্ডের</a:t>
            </a:r>
            <a:r>
              <a:rPr lang="bn-BD" sz="2400" dirty="0"/>
              <a:t> </a:t>
            </a:r>
            <a:r>
              <a:rPr lang="bn-BD" sz="2400" dirty="0" smtClean="0"/>
              <a:t>বিশেষত কৃষির উপর নির্ভরশীল</a:t>
            </a:r>
          </a:p>
          <a:p>
            <a:r>
              <a:rPr lang="bn-BD" sz="2400" dirty="0" smtClean="0"/>
              <a:t>২। যে বসতি অঞ্চলে অধিকাংশ অধিবাসী প্রত্যক্ষ ব্যতীত অন্যান্য পরিবহন  ক্রয়-বিক্রয়</a:t>
            </a:r>
            <a:r>
              <a:rPr lang="bn-BD" sz="2400" dirty="0"/>
              <a:t> </a:t>
            </a:r>
            <a:r>
              <a:rPr lang="bn-BD" sz="2400" dirty="0" smtClean="0"/>
              <a:t>প্রসাশন শিক্ষা সংক্রান্ত প্রভৃতি পেশায় নিয়োজিত থাকে 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2981998"/>
            <a:ext cx="4307260" cy="31564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0" y="2939736"/>
            <a:ext cx="4648200" cy="31987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6336268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/>
              <a:t> </a:t>
            </a:r>
            <a:r>
              <a:rPr lang="bn-BD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শহর বসতি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6172200"/>
            <a:ext cx="3022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গ্রাম বসতি 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1436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63" y="2819400"/>
            <a:ext cx="4611570" cy="32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6096000"/>
            <a:ext cx="5638800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নগর বসতি </a:t>
            </a:r>
            <a:r>
              <a:rPr lang="en-US" sz="4000" dirty="0" err="1" smtClean="0"/>
              <a:t>ছবিগুলি</a:t>
            </a:r>
            <a:r>
              <a:rPr lang="en-US" sz="4000" dirty="0" smtClean="0"/>
              <a:t> </a:t>
            </a:r>
            <a:r>
              <a:rPr lang="en-US" sz="4000" dirty="0" err="1" smtClean="0"/>
              <a:t>দেখ</a:t>
            </a:r>
            <a:r>
              <a:rPr lang="bn-BD" sz="4000" dirty="0" smtClean="0"/>
              <a:t>।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29000"/>
            <a:ext cx="3505200" cy="26289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3560582" cy="2667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57200"/>
            <a:ext cx="4223818" cy="248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60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64" y="76200"/>
            <a:ext cx="4159771" cy="44750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905000" y="55626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গ্রাম</a:t>
            </a:r>
            <a:r>
              <a:rPr lang="en-US" sz="4800" dirty="0" smtClean="0"/>
              <a:t> </a:t>
            </a:r>
            <a:r>
              <a:rPr lang="en-US" sz="4800" dirty="0" err="1" smtClean="0"/>
              <a:t>বসতি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4415084" cy="514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20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" y="-6927"/>
            <a:ext cx="9155784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38400" y="1042750"/>
            <a:ext cx="38862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/>
              <a:t>মূল্যায়ণ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3351074"/>
            <a:ext cx="9067800" cy="3600986"/>
          </a:xfrm>
          <a:prstGeom prst="rect">
            <a:avLst/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/>
              <a:t>১।শহর ও গ্রাম কাহাকে বলে ?</a:t>
            </a:r>
          </a:p>
          <a:p>
            <a:endParaRPr lang="bn-BD" sz="5400" dirty="0" smtClean="0"/>
          </a:p>
          <a:p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২। বসতি কীভাবে গড়ে ওঠে</a:t>
            </a:r>
          </a:p>
          <a:p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ব্যাখ্যা </a:t>
            </a:r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কর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251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2079" y="394012"/>
            <a:ext cx="42672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শ্রেনীর কাজ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1295400"/>
            <a:ext cx="724770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গ্রামও শহর বসতির পার্থক্য কি বল ?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634" y="1905000"/>
            <a:ext cx="4613366" cy="3429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7" y="1981200"/>
            <a:ext cx="4465819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5715000"/>
            <a:ext cx="2514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শহর বসতি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0" y="5715000"/>
            <a:ext cx="26670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গ্রাম বসতি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0" y="5714999"/>
            <a:ext cx="26670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গ্রাম বসতি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677" y="1905000"/>
            <a:ext cx="4613366" cy="3429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200"/>
            <a:ext cx="4465819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54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267280"/>
            <a:ext cx="3429000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/>
              <a:t>বাড়ীর কাজ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160417"/>
            <a:ext cx="9144000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শহর</a:t>
            </a:r>
            <a:r>
              <a:rPr lang="bn-BD" sz="3600" dirty="0" smtClean="0"/>
              <a:t> ও  গ্রামের সুবিধাগুলি বর্ননা কর ।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905000"/>
            <a:ext cx="5486400" cy="49577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00"/>
            <a:ext cx="3716388" cy="426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62484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শহর বসতি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876800" y="6172200"/>
            <a:ext cx="2141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গ্রাম বসতি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3806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595745"/>
            <a:ext cx="69342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/>
              <a:t>ধন্যবাদ</a:t>
            </a:r>
            <a:endParaRPr lang="en-US" sz="9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0" y="2295525"/>
            <a:ext cx="201930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986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186</Words>
  <Application>Microsoft Office PowerPoint</Application>
  <PresentationFormat>On-screen Show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92</cp:revision>
  <dcterms:created xsi:type="dcterms:W3CDTF">2006-08-16T00:00:00Z</dcterms:created>
  <dcterms:modified xsi:type="dcterms:W3CDTF">2013-06-08T06:53:59Z</dcterms:modified>
</cp:coreProperties>
</file>